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60" r:id="rId5"/>
    <p:sldId id="263" r:id="rId6"/>
    <p:sldId id="261" r:id="rId7"/>
    <p:sldId id="262" r:id="rId8"/>
  </p:sldIdLst>
  <p:sldSz cx="18288000" cy="1028541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GGW Sans" panose="020B0604020202020204" charset="0"/>
      <p:bold r:id="rId15"/>
      <p:italic r:id="rId16"/>
      <p:boldItalic r:id="rId17"/>
    </p:embeddedFont>
    <p:embeddedFont>
      <p:font typeface="SGGW Sans UltraLight" panose="020B060402020202020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isław Klucznik" initials="SK" lastIdx="1" clrIdx="0">
    <p:extLst>
      <p:ext uri="{19B8F6BF-5375-455C-9EA6-DF929625EA0E}">
        <p15:presenceInfo xmlns:p15="http://schemas.microsoft.com/office/powerpoint/2012/main" userId="S::p222201@sggw.edu.pl::928dadc0-eef5-4794-8ef1-053cf05078f2" providerId="AD"/>
      </p:ext>
    </p:extLst>
  </p:cmAuthor>
  <p:cmAuthor id="2" name="Anna Pieniążek" initials="AP" lastIdx="1" clrIdx="1">
    <p:extLst>
      <p:ext uri="{19B8F6BF-5375-455C-9EA6-DF929625EA0E}">
        <p15:presenceInfo xmlns:p15="http://schemas.microsoft.com/office/powerpoint/2012/main" userId="S::p410810@sggw.edu.pl::7647b9fd-f957-419a-8bf4-2c171fa68d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959"/>
    <a:srgbClr val="C9E0EE"/>
    <a:srgbClr val="003228"/>
    <a:srgbClr val="AAA0B4"/>
    <a:srgbClr val="6EC850"/>
    <a:srgbClr val="BE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3B25E-C06A-4F26-7602-41ED682C5E92}" v="1" dt="2021-06-11T19:54:41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42" d="100"/>
          <a:sy n="42" d="100"/>
        </p:scale>
        <p:origin x="6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Pieniążek" userId="S::p410810@sggw.edu.pl::7647b9fd-f957-419a-8bf4-2c171fa68dba" providerId="AD" clId="Web-{1613B25E-C06A-4F26-7602-41ED682C5E92}"/>
    <pc:docChg chg="">
      <pc:chgData name="Anna Pieniążek" userId="S::p410810@sggw.edu.pl::7647b9fd-f957-419a-8bf4-2c171fa68dba" providerId="AD" clId="Web-{1613B25E-C06A-4F26-7602-41ED682C5E92}" dt="2021-06-11T19:54:41.560" v="0"/>
      <pc:docMkLst>
        <pc:docMk/>
      </pc:docMkLst>
      <pc:sldChg chg="addCm">
        <pc:chgData name="Anna Pieniążek" userId="S::p410810@sggw.edu.pl::7647b9fd-f957-419a-8bf4-2c171fa68dba" providerId="AD" clId="Web-{1613B25E-C06A-4F26-7602-41ED682C5E92}" dt="2021-06-11T19:54:41.560" v="0"/>
        <pc:sldMkLst>
          <pc:docMk/>
          <pc:sldMk cId="1409270190" sldId="256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11T14:52:47.322" idx="1">
    <p:pos x="6322" y="2702"/>
    <p:text>Wszystkie zdjęcia można dowolnie zmienić (prawy przycisk myszy &gt; formatuj tło &gt; wypełnienie &gt; obrazem &gt; plik</p:text>
    <p:extLst>
      <p:ext uri="{C676402C-5697-4E1C-873F-D02D1690AC5C}">
        <p15:threadingInfo xmlns:p15="http://schemas.microsoft.com/office/powerpoint/2012/main" timeZoneBias="-120"/>
      </p:ext>
    </p:extLst>
  </p:cm>
  <p:cm authorId="2" dt="2021-06-11T12:54:41.560" idx="1">
    <p:pos x="6322" y="2838"/>
    <p:text>Wszystkie zdjęcia, grafiki oraz układ slajdów są propozycją, którą można dowolnie zmienić zgodnie z Państwa potrzebami, pod warunkiem oczywiście, że zmiany te będą zgodnie z zapisami Księgi Identyfikacji Wizualnej SGGW. Gdyby była potrzeba stworzenia dodatkowych szablonów/grafik prosimy o kontakt z Biurem Promocji. Będziemy sukcesywnie dodawać kolejne projekty. 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69DCAF3-F3F2-794A-9DE5-95813A3828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D1CCFB5-C14D-9F49-99E4-8DA643970D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5EE1-B34F-4743-8F80-492843A88114}" type="datetimeFigureOut">
              <a:rPr lang="pl-PL" smtClean="0"/>
              <a:t>11.06.2021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042A37-0094-2945-812E-576B7BA958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0547126-6A8C-0943-A134-A922021EA8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B45BC-F576-404A-9907-42F3325C54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78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8E6CC-853B-6945-8B25-087D15377450}" type="datetimeFigureOut">
              <a:rPr lang="pl-PL" smtClean="0"/>
              <a:t>11.06.2021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7D28F-AD20-E94E-AD43-CB33538D64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61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45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8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975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29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9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75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77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547604"/>
            <a:ext cx="15773400" cy="1128796"/>
          </a:xfrm>
          <a:prstGeom prst="rect">
            <a:avLst/>
          </a:prstGeom>
        </p:spPr>
        <p:txBody>
          <a:bodyPr/>
          <a:lstStyle/>
          <a:p>
            <a:r>
              <a:rPr lang="pl-PL" sz="6600" b="1" dirty="0">
                <a:latin typeface="SGGW Sans" pitchFamily="2" charset="0"/>
              </a:rPr>
              <a:t>O konferencji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925954"/>
            <a:ext cx="15773400" cy="6215723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None/>
              <a:defRPr/>
            </a:lvl1pPr>
          </a:lstStyle>
          <a:p>
            <a:r>
              <a:rPr lang="pl-PL" sz="4400" dirty="0">
                <a:latin typeface="SGGW Sans Light" pitchFamily="2" charset="0"/>
              </a:rPr>
              <a:t>Plansza tekstowa.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</a:t>
            </a:r>
          </a:p>
          <a:p>
            <a:endParaRPr lang="pl-PL" sz="4400" dirty="0">
              <a:latin typeface="SGGW Sans Light" pitchFamily="2" charset="0"/>
            </a:endParaRPr>
          </a:p>
          <a:p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2104-A4D5-7244-B907-0EEA573A65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22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2104-A4D5-7244-B907-0EEA573A654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C6F12-146F-3C4C-90B0-BD352632A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04"/>
            <a:ext cx="7772400" cy="872634"/>
          </a:xfrm>
          <a:prstGeom prst="rect">
            <a:avLst/>
          </a:prstGeom>
        </p:spPr>
        <p:txBody>
          <a:bodyPr/>
          <a:lstStyle/>
          <a:p>
            <a:r>
              <a:rPr lang="pl-PL" b="1" dirty="0">
                <a:latin typeface="SGGW Sans" pitchFamily="2" charset="0"/>
              </a:rPr>
              <a:t>O konferencji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D5800-905B-2147-8BDD-13CE2F53B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57300" y="1556426"/>
            <a:ext cx="7772400" cy="6575897"/>
          </a:xfrm>
        </p:spPr>
        <p:txBody>
          <a:bodyPr/>
          <a:lstStyle/>
          <a:p>
            <a:pPr marL="0" indent="0">
              <a:buNone/>
            </a:pPr>
            <a:r>
              <a:rPr lang="pl-PL" dirty="0" err="1">
                <a:latin typeface="SGGW Sans Light" pitchFamily="2" charset="0"/>
              </a:rPr>
              <a:t>Ximperitatqui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consed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magnis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am</a:t>
            </a:r>
            <a:r>
              <a:rPr lang="pl-PL" dirty="0">
                <a:latin typeface="SGGW Sans Light" pitchFamily="2" charset="0"/>
              </a:rPr>
              <a:t>, con </a:t>
            </a:r>
            <a:r>
              <a:rPr lang="pl-PL" dirty="0" err="1">
                <a:latin typeface="SGGW Sans Light" pitchFamily="2" charset="0"/>
              </a:rPr>
              <a:t>elicia</a:t>
            </a:r>
            <a:r>
              <a:rPr lang="pl-PL" dirty="0">
                <a:latin typeface="SGGW Sans Light" pitchFamily="2" charset="0"/>
              </a:rPr>
              <a:t> vento </a:t>
            </a:r>
            <a:r>
              <a:rPr lang="pl-PL" dirty="0" err="1">
                <a:latin typeface="SGGW Sans Light" pitchFamily="2" charset="0"/>
              </a:rPr>
              <a:t>que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volupta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turepratur</a:t>
            </a:r>
            <a:r>
              <a:rPr lang="pl-PL" dirty="0">
                <a:latin typeface="SGGW Sans Light" pitchFamily="2" charset="0"/>
              </a:rPr>
              <a:t>, </a:t>
            </a:r>
            <a:r>
              <a:rPr lang="pl-PL" dirty="0" err="1">
                <a:latin typeface="SGGW Sans Light" pitchFamily="2" charset="0"/>
              </a:rPr>
              <a:t>omnita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peressi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tiiscipid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quamus</a:t>
            </a:r>
            <a:r>
              <a:rPr lang="pl-PL" dirty="0">
                <a:latin typeface="SGGW Sans Light" pitchFamily="2" charset="0"/>
              </a:rPr>
              <a:t> qui </a:t>
            </a:r>
            <a:r>
              <a:rPr lang="pl-PL" dirty="0" err="1">
                <a:latin typeface="SGGW Sans Light" pitchFamily="2" charset="0"/>
              </a:rPr>
              <a:t>nonserum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landae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cuptate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perro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diciunt</a:t>
            </a:r>
            <a:endParaRPr lang="pl-PL" dirty="0">
              <a:latin typeface="SGGW Sans Light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E6B658-765F-614D-982E-B4244FF51FF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46224" y="547604"/>
            <a:ext cx="7772400" cy="7584719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SGGW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9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547604"/>
            <a:ext cx="7772400" cy="872634"/>
          </a:xfrm>
          <a:prstGeom prst="rect">
            <a:avLst/>
          </a:prstGeom>
        </p:spPr>
        <p:txBody>
          <a:bodyPr/>
          <a:lstStyle/>
          <a:p>
            <a:r>
              <a:rPr lang="pl-PL" b="1" dirty="0">
                <a:latin typeface="SGGW Sans" pitchFamily="2" charset="0"/>
              </a:rPr>
              <a:t>O konferencji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1556426"/>
            <a:ext cx="7772400" cy="6575897"/>
          </a:xfrm>
        </p:spPr>
        <p:txBody>
          <a:bodyPr/>
          <a:lstStyle/>
          <a:p>
            <a:pPr marL="0" indent="0">
              <a:buNone/>
            </a:pPr>
            <a:r>
              <a:rPr lang="pl-PL" dirty="0" err="1">
                <a:latin typeface="SGGW Sans Light" pitchFamily="2" charset="0"/>
              </a:rPr>
              <a:t>Ximperitatqui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consed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magnis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am</a:t>
            </a:r>
            <a:r>
              <a:rPr lang="pl-PL" dirty="0">
                <a:latin typeface="SGGW Sans Light" pitchFamily="2" charset="0"/>
              </a:rPr>
              <a:t>, con </a:t>
            </a:r>
            <a:r>
              <a:rPr lang="pl-PL" dirty="0" err="1">
                <a:latin typeface="SGGW Sans Light" pitchFamily="2" charset="0"/>
              </a:rPr>
              <a:t>elicia</a:t>
            </a:r>
            <a:r>
              <a:rPr lang="pl-PL" dirty="0">
                <a:latin typeface="SGGW Sans Light" pitchFamily="2" charset="0"/>
              </a:rPr>
              <a:t> vento </a:t>
            </a:r>
            <a:r>
              <a:rPr lang="pl-PL" dirty="0" err="1">
                <a:latin typeface="SGGW Sans Light" pitchFamily="2" charset="0"/>
              </a:rPr>
              <a:t>que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volupta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turepratur</a:t>
            </a:r>
            <a:r>
              <a:rPr lang="pl-PL" dirty="0">
                <a:latin typeface="SGGW Sans Light" pitchFamily="2" charset="0"/>
              </a:rPr>
              <a:t>, </a:t>
            </a:r>
            <a:r>
              <a:rPr lang="pl-PL" dirty="0" err="1">
                <a:latin typeface="SGGW Sans Light" pitchFamily="2" charset="0"/>
              </a:rPr>
              <a:t>omnita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peressi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tiiscipid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quamus</a:t>
            </a:r>
            <a:r>
              <a:rPr lang="pl-PL" dirty="0">
                <a:latin typeface="SGGW Sans Light" pitchFamily="2" charset="0"/>
              </a:rPr>
              <a:t> qui </a:t>
            </a:r>
            <a:r>
              <a:rPr lang="pl-PL" dirty="0" err="1">
                <a:latin typeface="SGGW Sans Light" pitchFamily="2" charset="0"/>
              </a:rPr>
              <a:t>nonserum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landae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cuptate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perro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diciunt</a:t>
            </a:r>
            <a:endParaRPr lang="pl-PL" dirty="0">
              <a:latin typeface="SGGW Sans Light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2104-A4D5-7244-B907-0EEA573A65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88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8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577340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381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444209" y="9490571"/>
            <a:ext cx="1560851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2104-A4D5-7244-B907-0EEA573A6546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BBF0D1D-7A77-CC46-9CF0-6D0213A0F5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059" y="8452623"/>
            <a:ext cx="1146885" cy="11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4" r:id="rId4"/>
  </p:sldLayoutIdLst>
  <p:hf hdr="0" ft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07A604FC-8C75-1642-9873-0CD2F4251244}"/>
              </a:ext>
            </a:extLst>
          </p:cNvPr>
          <p:cNvSpPr/>
          <p:nvPr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E40B889C-3968-044F-8C09-218210CB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8452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Title</a:t>
            </a:r>
            <a:endParaRPr lang="pl-PL" sz="8000" b="1" dirty="0">
              <a:solidFill>
                <a:schemeClr val="bg1"/>
              </a:solidFill>
              <a:latin typeface="SGGW Sans" pitchFamily="2" charset="0"/>
            </a:endParaRPr>
          </a:p>
          <a:p>
            <a:endParaRPr lang="pl-PL" sz="8000" b="1" dirty="0">
              <a:solidFill>
                <a:schemeClr val="bg1"/>
              </a:solidFill>
              <a:latin typeface="SGGW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218600" y="3240451"/>
            <a:ext cx="15911160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spc="600" dirty="0" err="1">
                <a:solidFill>
                  <a:schemeClr val="bg1"/>
                </a:solidFill>
                <a:latin typeface="SGGW Sans UltraLight" pitchFamily="2" charset="0"/>
              </a:rPr>
              <a:t>author</a:t>
            </a:r>
            <a:r>
              <a:rPr lang="pl-PL" sz="4800" spc="600" dirty="0">
                <a:solidFill>
                  <a:schemeClr val="bg1"/>
                </a:solidFill>
                <a:latin typeface="SGGW Sans UltraLight" pitchFamily="2" charset="0"/>
              </a:rPr>
              <a:t> / </a:t>
            </a:r>
            <a:r>
              <a:rPr lang="pl-PL" sz="4800" spc="600" dirty="0" err="1">
                <a:solidFill>
                  <a:schemeClr val="bg1"/>
                </a:solidFill>
                <a:latin typeface="SGGW Sans UltraLight" pitchFamily="2" charset="0"/>
              </a:rPr>
              <a:t>subtitle</a:t>
            </a:r>
            <a:endParaRPr lang="pl-PL" sz="4800" spc="600" dirty="0">
              <a:solidFill>
                <a:schemeClr val="bg1"/>
              </a:solidFill>
              <a:latin typeface="SGGW Sans Ultra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7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rgbClr val="003228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rgbClr val="003228"/>
              </a:solidFill>
              <a:latin typeface="SGGW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194072" y="2280370"/>
            <a:ext cx="15911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92E7CD59-BFBF-8A4A-BA50-7EA80E362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t="23295" r="-109" b="48505"/>
          <a:stretch/>
        </p:blipFill>
        <p:spPr>
          <a:xfrm>
            <a:off x="0" y="6846791"/>
            <a:ext cx="18347775" cy="3438622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85FE166-5D3A-AF44-BC94-7735F82A2981}"/>
              </a:ext>
            </a:extLst>
          </p:cNvPr>
          <p:cNvSpPr/>
          <p:nvPr/>
        </p:nvSpPr>
        <p:spPr>
          <a:xfrm>
            <a:off x="5652" y="6846792"/>
            <a:ext cx="18288000" cy="3438622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462AC51-12A7-6041-A66E-12D3A155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8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7C42C133-4C61-AD4E-8128-3E23A27BA398}"/>
              </a:ext>
            </a:extLst>
          </p:cNvPr>
          <p:cNvSpPr/>
          <p:nvPr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38F92A2-EEA3-4D49-A27B-F315F372D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168495" y="2009345"/>
            <a:ext cx="159111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Cras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laoreet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neque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in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mollis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mi urna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efficitur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orci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quis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eros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magna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Maecenas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efficitur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placerat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Phasellus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tincidunt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congue</a:t>
            </a:r>
            <a:b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</a:br>
            <a:endParaRPr lang="pl-PL" sz="2800" spc="600" dirty="0">
              <a:solidFill>
                <a:schemeClr val="bg1"/>
              </a:solidFill>
              <a:latin typeface="SGGW Sans UltraLight" pitchFamily="2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chemeClr val="bg1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chemeClr val="bg1"/>
              </a:solidFill>
              <a:latin typeface="SGGW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6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B764AE17-57DF-BD4E-BFE4-ACACDF8E711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168495" y="8435613"/>
            <a:ext cx="3324787" cy="1210093"/>
          </a:xfr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rgbClr val="003228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rgbClr val="003228"/>
              </a:solidFill>
              <a:latin typeface="SGGW Sans" pitchFamily="2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513A36-3959-1542-A8FC-FAD03F22A4E9}"/>
              </a:ext>
            </a:extLst>
          </p:cNvPr>
          <p:cNvSpPr txBox="1"/>
          <p:nvPr/>
        </p:nvSpPr>
        <p:spPr>
          <a:xfrm>
            <a:off x="1194072" y="2280370"/>
            <a:ext cx="89389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endParaRPr lang="pl-PL" sz="2800" spc="600" dirty="0">
              <a:solidFill>
                <a:srgbClr val="003228"/>
              </a:solidFill>
              <a:latin typeface="SGGW Sans UltraLight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6620F9-6FE6-6746-9C02-837E55FE8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992" y="0"/>
            <a:ext cx="6830008" cy="1027712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0A77D76-2737-5A45-BBC0-24BD0967842B}"/>
              </a:ext>
            </a:extLst>
          </p:cNvPr>
          <p:cNvSpPr/>
          <p:nvPr/>
        </p:nvSpPr>
        <p:spPr>
          <a:xfrm>
            <a:off x="11457992" y="0"/>
            <a:ext cx="6830008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79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B764AE17-57DF-BD4E-BFE4-ACACDF8E711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168495" y="8435613"/>
            <a:ext cx="3324787" cy="1210093"/>
          </a:xfr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rgbClr val="003228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rgbClr val="003228"/>
              </a:solidFill>
              <a:latin typeface="SGGW Sans" pitchFamily="2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513A36-3959-1542-A8FC-FAD03F22A4E9}"/>
              </a:ext>
            </a:extLst>
          </p:cNvPr>
          <p:cNvSpPr txBox="1"/>
          <p:nvPr/>
        </p:nvSpPr>
        <p:spPr>
          <a:xfrm>
            <a:off x="1194072" y="2280370"/>
            <a:ext cx="15911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021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7F9CFA-0862-E445-A65A-F4BAAB8F2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" t="10140" r="2902" b="63123"/>
          <a:stretch/>
        </p:blipFill>
        <p:spPr>
          <a:xfrm>
            <a:off x="0" y="0"/>
            <a:ext cx="18288000" cy="3438623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85FE166-5D3A-AF44-BC94-7735F82A2981}"/>
              </a:ext>
            </a:extLst>
          </p:cNvPr>
          <p:cNvSpPr/>
          <p:nvPr/>
        </p:nvSpPr>
        <p:spPr>
          <a:xfrm>
            <a:off x="0" y="0"/>
            <a:ext cx="18288000" cy="3438622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168495" y="1801208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chemeClr val="bg1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chemeClr val="bg1"/>
              </a:solidFill>
              <a:latin typeface="SGGW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168495" y="3927240"/>
            <a:ext cx="15911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</a:p>
        </p:txBody>
      </p:sp>
      <p:pic>
        <p:nvPicPr>
          <p:cNvPr id="9" name="Symbol zastępczy obrazu 12">
            <a:extLst>
              <a:ext uri="{FF2B5EF4-FFF2-40B4-BE49-F238E27FC236}">
                <a16:creationId xmlns:a16="http://schemas.microsoft.com/office/drawing/2014/main" id="{EF5A6984-C648-F549-98EE-BD6A430B177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1168495" y="8435613"/>
            <a:ext cx="3324787" cy="1210093"/>
          </a:xfrm>
          <a:noFill/>
        </p:spPr>
      </p:pic>
    </p:spTree>
    <p:extLst>
      <p:ext uri="{BB962C8B-B14F-4D97-AF65-F5344CB8AC3E}">
        <p14:creationId xmlns:p14="http://schemas.microsoft.com/office/powerpoint/2010/main" val="370298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07A604FC-8C75-1642-9873-0CD2F4251244}"/>
              </a:ext>
            </a:extLst>
          </p:cNvPr>
          <p:cNvSpPr/>
          <p:nvPr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E40B889C-3968-044F-8C09-218210CB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450A155-1510-FE44-A85D-D297751798E5}"/>
              </a:ext>
            </a:extLst>
          </p:cNvPr>
          <p:cNvSpPr txBox="1"/>
          <p:nvPr/>
        </p:nvSpPr>
        <p:spPr>
          <a:xfrm>
            <a:off x="1209312" y="1013111"/>
            <a:ext cx="1355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latin typeface="SGGW Sans" pitchFamily="2" charset="0"/>
              </a:rPr>
              <a:t>Warsaw</a:t>
            </a:r>
            <a:r>
              <a:rPr lang="pl-PL" sz="1600" b="1" dirty="0">
                <a:solidFill>
                  <a:schemeClr val="bg1"/>
                </a:solidFill>
                <a:latin typeface="SGGW Sans" pitchFamily="2" charset="0"/>
              </a:rPr>
              <a:t> University of Life </a:t>
            </a:r>
            <a:r>
              <a:rPr lang="pl-PL" sz="1600" b="1" dirty="0" err="1">
                <a:solidFill>
                  <a:schemeClr val="bg1"/>
                </a:solidFill>
                <a:latin typeface="SGGW Sans" pitchFamily="2" charset="0"/>
              </a:rPr>
              <a:t>Sciences</a:t>
            </a:r>
            <a:endParaRPr lang="pl-PL" sz="1600" b="1" dirty="0">
              <a:solidFill>
                <a:schemeClr val="bg1"/>
              </a:solidFill>
              <a:latin typeface="SGGW Sans" pitchFamily="2" charset="0"/>
            </a:endParaRPr>
          </a:p>
          <a:p>
            <a:r>
              <a:rPr lang="pl-PL" sz="1600" dirty="0">
                <a:solidFill>
                  <a:schemeClr val="bg1"/>
                </a:solidFill>
                <a:latin typeface="SGGW Sans" pitchFamily="2" charset="0"/>
              </a:rPr>
              <a:t>166 </a:t>
            </a:r>
            <a:r>
              <a:rPr lang="pl-PL" sz="1600" b="0" dirty="0">
                <a:solidFill>
                  <a:schemeClr val="bg1"/>
                </a:solidFill>
                <a:latin typeface="SGGW Sans" pitchFamily="2" charset="0"/>
              </a:rPr>
              <a:t>Nowoursynowska  St., 02-787 </a:t>
            </a:r>
            <a:r>
              <a:rPr lang="pl-PL" sz="1600" b="0" dirty="0" err="1">
                <a:solidFill>
                  <a:schemeClr val="bg1"/>
                </a:solidFill>
                <a:latin typeface="SGGW Sans" pitchFamily="2" charset="0"/>
              </a:rPr>
              <a:t>Warsaw</a:t>
            </a:r>
            <a:endParaRPr lang="pl-PL" sz="1600" b="0" dirty="0">
              <a:solidFill>
                <a:schemeClr val="bg1"/>
              </a:solidFill>
              <a:latin typeface="SGGW Sans" pitchFamily="2" charset="0"/>
            </a:endParaRPr>
          </a:p>
          <a:p>
            <a:r>
              <a:rPr lang="pl-PL" sz="1600" b="0" dirty="0" err="1">
                <a:solidFill>
                  <a:schemeClr val="bg1"/>
                </a:solidFill>
                <a:latin typeface="SGGW Sans" pitchFamily="2" charset="0"/>
              </a:rPr>
              <a:t>www.sggw.edu.pl</a:t>
            </a:r>
            <a:endParaRPr lang="pl-PL" sz="1600" b="0" dirty="0">
              <a:solidFill>
                <a:schemeClr val="bg1"/>
              </a:solidFill>
              <a:latin typeface="SGGW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41563"/>
      </p:ext>
    </p:extLst>
  </p:cSld>
  <p:clrMapOvr>
    <a:masterClrMapping/>
  </p:clrMapOvr>
</p:sld>
</file>

<file path=ppt/theme/theme1.xml><?xml version="1.0" encoding="utf-8"?>
<a:theme xmlns:a="http://schemas.openxmlformats.org/drawingml/2006/main" name="SGGW motyw główny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{63763934-0442-2544-BE43-7C9BFD33B578}tf10001119</Template>
  <TotalTime>4252</TotalTime>
  <Words>568</Words>
  <Application>Microsoft Office PowerPoint</Application>
  <PresentationFormat>Niestandardowy</PresentationFormat>
  <Paragraphs>22</Paragraphs>
  <Slides>7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SGGW motyw główny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Stanisław Klucznik</dc:creator>
  <cp:lastModifiedBy>Anna Pieniążek</cp:lastModifiedBy>
  <cp:revision>30</cp:revision>
  <dcterms:created xsi:type="dcterms:W3CDTF">2020-10-21T06:39:58Z</dcterms:created>
  <dcterms:modified xsi:type="dcterms:W3CDTF">2021-06-11T19:54:41Z</dcterms:modified>
</cp:coreProperties>
</file>